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F9BEA8-7DD9-4F7C-8B7D-5CAB0CB27409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C48906-C362-420E-8959-9EC7E75C45F4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78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BEA8-7DD9-4F7C-8B7D-5CAB0CB27409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8906-C362-420E-8959-9EC7E75C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70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BEA8-7DD9-4F7C-8B7D-5CAB0CB27409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8906-C362-420E-8959-9EC7E75C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25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BEA8-7DD9-4F7C-8B7D-5CAB0CB27409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8906-C362-420E-8959-9EC7E75C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62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BEA8-7DD9-4F7C-8B7D-5CAB0CB27409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8906-C362-420E-8959-9EC7E75C45F4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607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BEA8-7DD9-4F7C-8B7D-5CAB0CB27409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8906-C362-420E-8959-9EC7E75C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01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BEA8-7DD9-4F7C-8B7D-5CAB0CB27409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8906-C362-420E-8959-9EC7E75C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3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BEA8-7DD9-4F7C-8B7D-5CAB0CB27409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8906-C362-420E-8959-9EC7E75C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433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BEA8-7DD9-4F7C-8B7D-5CAB0CB27409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8906-C362-420E-8959-9EC7E75C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96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BEA8-7DD9-4F7C-8B7D-5CAB0CB27409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8906-C362-420E-8959-9EC7E75C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668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BEA8-7DD9-4F7C-8B7D-5CAB0CB27409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8906-C362-420E-8959-9EC7E75C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21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0F9BEA8-7DD9-4F7C-8B7D-5CAB0CB27409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DC48906-C362-420E-8959-9EC7E75C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59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3989B-E4B1-4418-81C3-582852470A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Avebury Stone Circle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F9E325-A0C5-4B0E-B074-5DEE2F2E47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We think Avebury was built when the Stone</a:t>
            </a:r>
          </a:p>
          <a:p>
            <a:r>
              <a:rPr lang="en-GB" dirty="0"/>
              <a:t>Age people were around. It was built in the </a:t>
            </a:r>
          </a:p>
          <a:p>
            <a:r>
              <a:rPr lang="en-GB" dirty="0"/>
              <a:t>Neolithic time period.</a:t>
            </a:r>
          </a:p>
          <a:p>
            <a:r>
              <a:rPr lang="en-GB" dirty="0"/>
              <a:t>Noah </a:t>
            </a:r>
            <a:r>
              <a:rPr lang="en-GB"/>
              <a:t>and Gabriella</a:t>
            </a:r>
            <a:endParaRPr lang="en-GB" dirty="0"/>
          </a:p>
        </p:txBody>
      </p:sp>
      <p:pic>
        <p:nvPicPr>
          <p:cNvPr id="1026" name="Picture 2" descr="Why I Decided To Go To Avebury Instead Of Stonehenge - TravelAwaits">
            <a:extLst>
              <a:ext uri="{FF2B5EF4-FFF2-40B4-BE49-F238E27FC236}">
                <a16:creationId xmlns:a16="http://schemas.microsoft.com/office/drawing/2014/main" id="{A21DE600-8015-47C7-8A16-6E0CCC1125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4574" y="65502"/>
            <a:ext cx="2308582" cy="626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95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639CBF1-E8E3-4463-8F2D-C651F470FC35}"/>
              </a:ext>
            </a:extLst>
          </p:cNvPr>
          <p:cNvSpPr txBox="1"/>
          <p:nvPr/>
        </p:nvSpPr>
        <p:spPr>
          <a:xfrm>
            <a:off x="622852" y="722484"/>
            <a:ext cx="96475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The largest stone in Avebury weighs about 100 tones.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Avebury wasn’t built all at once.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Avebury used to have 100 stones, now it only has 30 stones. </a:t>
            </a:r>
          </a:p>
        </p:txBody>
      </p:sp>
      <p:pic>
        <p:nvPicPr>
          <p:cNvPr id="1026" name="Picture 2" descr="Avebury">
            <a:extLst>
              <a:ext uri="{FF2B5EF4-FFF2-40B4-BE49-F238E27FC236}">
                <a16:creationId xmlns:a16="http://schemas.microsoft.com/office/drawing/2014/main" id="{180AFB42-747B-4B24-A252-C700E54A3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715" y="2203631"/>
            <a:ext cx="5908570" cy="3931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314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199C59D-D8C6-4159-A7CD-54D49500BF2D}"/>
              </a:ext>
            </a:extLst>
          </p:cNvPr>
          <p:cNvSpPr txBox="1"/>
          <p:nvPr/>
        </p:nvSpPr>
        <p:spPr>
          <a:xfrm>
            <a:off x="1210537" y="251792"/>
            <a:ext cx="1017307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We think the stones arrived by…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The logs were beneath the stones and they pushed it.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The Stone Age people probably walked and carried the stones. </a:t>
            </a:r>
          </a:p>
          <a:p>
            <a:endParaRPr lang="en-GB" sz="2800" dirty="0"/>
          </a:p>
        </p:txBody>
      </p:sp>
      <p:pic>
        <p:nvPicPr>
          <p:cNvPr id="2050" name="Picture 2" descr="Standing Stone, Avebury, Wiltshire | Art UK">
            <a:extLst>
              <a:ext uri="{FF2B5EF4-FFF2-40B4-BE49-F238E27FC236}">
                <a16:creationId xmlns:a16="http://schemas.microsoft.com/office/drawing/2014/main" id="{372E6B0F-1AEF-4F16-9C56-BEA40828C2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955" y="1736036"/>
            <a:ext cx="2438995" cy="4214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032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remov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remov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7977-6E7C-4300-A29D-C97BB65D2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CC9F7-4EC7-40B2-9A2D-8E6703A6E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808384"/>
            <a:ext cx="4754880" cy="135636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This compares the  stones at Avebury from now to the stones at Avebury when it was Stone Age time.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F9FEEB-293F-4A78-AEF1-BC1CAB10BD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49143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Now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AEE6CE-1C94-4A6D-9921-A9BCDD1A2F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3BB204-6E9C-45ED-96B9-A917E49B09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50165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Then</a:t>
            </a:r>
          </a:p>
        </p:txBody>
      </p:sp>
      <p:pic>
        <p:nvPicPr>
          <p:cNvPr id="3080" name="Picture 8" descr="Villa for Stone Age 'One Percent' Found Near Stonehenge - HISTORY">
            <a:extLst>
              <a:ext uri="{FF2B5EF4-FFF2-40B4-BE49-F238E27FC236}">
                <a16:creationId xmlns:a16="http://schemas.microsoft.com/office/drawing/2014/main" id="{CA0951D8-E81E-494F-9E7E-366AD5DCF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4427" y="2996511"/>
            <a:ext cx="5156166" cy="2887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Avebury Stone Circle And Henge, Wiltshire">
            <a:extLst>
              <a:ext uri="{FF2B5EF4-FFF2-40B4-BE49-F238E27FC236}">
                <a16:creationId xmlns:a16="http://schemas.microsoft.com/office/drawing/2014/main" id="{579A325F-27FF-41DA-A8CA-D2EDDFC7D7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13" y="2996511"/>
            <a:ext cx="4649787" cy="268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820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74</TotalTime>
  <Words>110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Corbel</vt:lpstr>
      <vt:lpstr>Basis</vt:lpstr>
      <vt:lpstr>Avebury Stone Circle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 Pupil Laptop</dc:creator>
  <cp:lastModifiedBy>ROS Pupil Laptop</cp:lastModifiedBy>
  <cp:revision>11</cp:revision>
  <dcterms:created xsi:type="dcterms:W3CDTF">2020-11-13T11:39:59Z</dcterms:created>
  <dcterms:modified xsi:type="dcterms:W3CDTF">2020-11-13T14:10:34Z</dcterms:modified>
</cp:coreProperties>
</file>